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7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0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8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8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4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5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0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E44A-80AC-44C5-AAAE-B7322C3D14EB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6A0AE-3A76-45B6-A7AE-88A3DAA751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3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5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Покровская Наталия Григорьевна</dc:creator>
  <cp:lastModifiedBy>Покровская Наталия Григорьевна</cp:lastModifiedBy>
  <cp:revision>1</cp:revision>
  <dcterms:created xsi:type="dcterms:W3CDTF">2020-12-10T15:56:43Z</dcterms:created>
  <dcterms:modified xsi:type="dcterms:W3CDTF">2020-12-10T15:56:57Z</dcterms:modified>
</cp:coreProperties>
</file>